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120" d="100"/>
          <a:sy n="120" d="100"/>
        </p:scale>
        <p:origin x="7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7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8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3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3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3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79BE1-3AC3-E64B-98C4-17FEADF0D3C3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43002-F165-7047-BEED-1AA367206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07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121AB52-CE64-C845-A32B-A32AE0B9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072EB16-2FB8-A54A-AEDF-FE13743F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9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0DF255EA-4EF5-5C49-9736-BB839B69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2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E4D540-61C2-4A42-BECA-A7F38E6B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0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F65AECF-976D-7D44-900E-8D8DC4BAF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7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07D3D9A5-3058-9243-A2AF-6885D65E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7E12F35-5775-A943-A623-8076DB531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623E9B6-CDB4-9C4C-93AB-8ACB84E6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F6C2BD4-C18C-E24A-A039-83006FFB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8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4CE7BD4-6E6D-5A46-80D9-FBC62BBC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91C15E-FF2E-EA45-BE92-EBED45FC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7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84821871-BDB4-1146-B9F1-9DB24A5B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16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18C7ED-5DE2-F847-919F-41702DD35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4E9913-3248-C743-8472-2EE846D0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883E4C0-168E-9D43-A067-E0B4FE8E3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CE501EB-FAF5-E24F-87AB-CCED74AE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, flower, several&#10;&#10;Description automatically generated">
            <a:extLst>
              <a:ext uri="{FF2B5EF4-FFF2-40B4-BE49-F238E27FC236}">
                <a16:creationId xmlns:a16="http://schemas.microsoft.com/office/drawing/2014/main" id="{729AB70E-4707-0544-91E5-31865D1B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9551AE5-7D40-E641-83A4-EAA2CEA5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4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074BE8B-A3A4-9644-9DED-93A3D74C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D8153922-6CBA-A04E-8E0D-6B599AF2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5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FC1B381-1D99-2440-B82B-9B9402D3B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6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Ewing</dc:creator>
  <cp:lastModifiedBy>Anne Ewing</cp:lastModifiedBy>
  <cp:revision>2</cp:revision>
  <dcterms:created xsi:type="dcterms:W3CDTF">2021-06-03T14:13:54Z</dcterms:created>
  <dcterms:modified xsi:type="dcterms:W3CDTF">2021-06-03T14:22:14Z</dcterms:modified>
</cp:coreProperties>
</file>