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98" r:id="rId5"/>
    <p:sldId id="299" r:id="rId6"/>
    <p:sldId id="278" r:id="rId7"/>
    <p:sldId id="300" r:id="rId8"/>
    <p:sldId id="279" r:id="rId9"/>
    <p:sldId id="281" r:id="rId10"/>
    <p:sldId id="306" r:id="rId11"/>
    <p:sldId id="301" r:id="rId12"/>
    <p:sldId id="282" r:id="rId13"/>
    <p:sldId id="283" r:id="rId14"/>
    <p:sldId id="280" r:id="rId15"/>
    <p:sldId id="284" r:id="rId16"/>
    <p:sldId id="302" r:id="rId17"/>
    <p:sldId id="285" r:id="rId18"/>
    <p:sldId id="286" r:id="rId19"/>
    <p:sldId id="287" r:id="rId20"/>
    <p:sldId id="288" r:id="rId21"/>
    <p:sldId id="303" r:id="rId22"/>
    <p:sldId id="289" r:id="rId23"/>
    <p:sldId id="290" r:id="rId24"/>
    <p:sldId id="291" r:id="rId25"/>
    <p:sldId id="292" r:id="rId26"/>
    <p:sldId id="304" r:id="rId27"/>
    <p:sldId id="293" r:id="rId28"/>
    <p:sldId id="294" r:id="rId29"/>
    <p:sldId id="295" r:id="rId30"/>
    <p:sldId id="305" r:id="rId31"/>
    <p:sldId id="296" r:id="rId32"/>
    <p:sldId id="29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3150FE-5605-4AA4-869B-517AFE1E38FC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D69496-4996-459B-8368-A2A125D2A6D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Remembering our Mothers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Juanita Cruse-Meyer, </a:t>
            </a:r>
            <a:br>
              <a:rPr lang="en-US" sz="5300" dirty="0" smtClean="0"/>
            </a:br>
            <a:r>
              <a:rPr lang="en-US" sz="5300" dirty="0" smtClean="0"/>
              <a:t>Marge Jenkins' Mom</a:t>
            </a:r>
            <a:br>
              <a:rPr lang="en-US" sz="53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514600"/>
            <a:ext cx="2964586" cy="3952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Sarah Redmond </a:t>
            </a:r>
            <a:r>
              <a:rPr lang="en-US" sz="5300" dirty="0" err="1" smtClean="0"/>
              <a:t>Dankel</a:t>
            </a:r>
            <a:r>
              <a:rPr lang="en-US" sz="5300" dirty="0" smtClean="0"/>
              <a:t>, </a:t>
            </a:r>
            <a:br>
              <a:rPr lang="en-US" sz="5300" dirty="0" smtClean="0"/>
            </a:br>
            <a:r>
              <a:rPr lang="en-US" sz="5300" dirty="0" smtClean="0"/>
              <a:t>Leah Larsen’s Mother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r="6346" b="9672"/>
          <a:stretch>
            <a:fillRect/>
          </a:stretch>
        </p:blipFill>
        <p:spPr>
          <a:xfrm>
            <a:off x="2743200" y="2362200"/>
            <a:ext cx="305250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>Jacqueline, Anne Ewing's Mom</a:t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752600"/>
            <a:ext cx="4774336" cy="4217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s-ES_tradnl" sz="5300" dirty="0" smtClean="0"/>
              <a:t>Priscilla Gminski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1" y="1752600"/>
            <a:ext cx="3667794" cy="4655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Suk</a:t>
            </a:r>
            <a:r>
              <a:rPr lang="en-US" sz="5300" dirty="0" smtClean="0"/>
              <a:t> </a:t>
            </a:r>
            <a:r>
              <a:rPr lang="en-US" sz="5300" dirty="0" err="1" smtClean="0"/>
              <a:t>Hwa</a:t>
            </a:r>
            <a:r>
              <a:rPr lang="en-US" sz="5300" dirty="0" smtClean="0"/>
              <a:t> Han,</a:t>
            </a:r>
            <a:br>
              <a:rPr lang="en-US" sz="5300" dirty="0" smtClean="0"/>
            </a:br>
            <a:r>
              <a:rPr lang="en-US" sz="5300" dirty="0" smtClean="0"/>
              <a:t>Young </a:t>
            </a:r>
            <a:r>
              <a:rPr lang="en-US" sz="5300" dirty="0" err="1" smtClean="0"/>
              <a:t>Yun</a:t>
            </a:r>
            <a:r>
              <a:rPr lang="en-US" sz="5300" dirty="0" smtClean="0"/>
              <a:t> </a:t>
            </a:r>
            <a:r>
              <a:rPr lang="en-US" sz="5300" dirty="0" err="1" smtClean="0"/>
              <a:t>Choi's</a:t>
            </a:r>
            <a:r>
              <a:rPr lang="en-US" sz="5300" dirty="0" smtClean="0"/>
              <a:t> Mom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209800"/>
            <a:ext cx="2390635" cy="425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78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Kristina </a:t>
            </a:r>
            <a:r>
              <a:rPr lang="en-US" sz="5300" dirty="0" err="1" smtClean="0"/>
              <a:t>Joukhadar</a:t>
            </a:r>
            <a:r>
              <a:rPr lang="en-US" sz="5300" dirty="0" smtClean="0"/>
              <a:t>, </a:t>
            </a:r>
            <a:br>
              <a:rPr lang="en-US" sz="5300" dirty="0" smtClean="0"/>
            </a:br>
            <a:r>
              <a:rPr lang="en-US" sz="5300" dirty="0" err="1" smtClean="0"/>
              <a:t>Zein</a:t>
            </a:r>
            <a:r>
              <a:rPr lang="en-US" sz="5300" dirty="0" smtClean="0"/>
              <a:t> and Dana's Mom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86000"/>
            <a:ext cx="6474077" cy="3641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Patty </a:t>
            </a:r>
            <a:r>
              <a:rPr lang="en-US" sz="5300" dirty="0" err="1" smtClean="0"/>
              <a:t>Jurgielewicz</a:t>
            </a:r>
            <a:r>
              <a:rPr lang="en-US" sz="5300" dirty="0" smtClean="0"/>
              <a:t>,</a:t>
            </a:r>
            <a:br>
              <a:rPr lang="en-US" sz="5300" dirty="0" smtClean="0"/>
            </a:br>
            <a:r>
              <a:rPr lang="en-US" sz="5300" dirty="0" smtClean="0"/>
              <a:t>Andrew and Dana’s Mother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362200"/>
            <a:ext cx="2855832" cy="379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12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Margaret Keefe, </a:t>
            </a:r>
            <a:br>
              <a:rPr lang="en-US" sz="5300" dirty="0" smtClean="0"/>
            </a:br>
            <a:r>
              <a:rPr lang="en-US" sz="5300" dirty="0" smtClean="0"/>
              <a:t>Karen Price's Mom</a:t>
            </a:r>
            <a:br>
              <a:rPr lang="en-US" sz="53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b="7932"/>
          <a:stretch>
            <a:fillRect/>
          </a:stretch>
        </p:blipFill>
        <p:spPr>
          <a:xfrm>
            <a:off x="2667000" y="2286000"/>
            <a:ext cx="3310187" cy="406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Grace Kim, Joshua's Mom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133600"/>
            <a:ext cx="51054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Ann </a:t>
            </a:r>
            <a:r>
              <a:rPr lang="en-US" sz="5300" dirty="0" err="1" smtClean="0"/>
              <a:t>Kisseberth</a:t>
            </a:r>
            <a:r>
              <a:rPr lang="en-US" sz="5300" dirty="0" smtClean="0"/>
              <a:t>, Ruth </a:t>
            </a:r>
            <a:r>
              <a:rPr lang="en-US" sz="5300" dirty="0" err="1" smtClean="0"/>
              <a:t>Bedson</a:t>
            </a:r>
            <a:r>
              <a:rPr lang="en-US" sz="5300" dirty="0" smtClean="0"/>
              <a:t> and Mary </a:t>
            </a:r>
            <a:r>
              <a:rPr lang="en-US" sz="5300" dirty="0" err="1" smtClean="0"/>
              <a:t>Bedson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438400"/>
            <a:ext cx="2844864" cy="3829050"/>
          </a:xfrm>
          <a:prstGeom prst="rect">
            <a:avLst/>
          </a:prstGeom>
        </p:spPr>
      </p:pic>
      <p:pic>
        <p:nvPicPr>
          <p:cNvPr id="4" name="Picture 3" descr="Ann Kisseberth Ruth Bed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311400"/>
            <a:ext cx="3009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Kristina </a:t>
            </a:r>
            <a:r>
              <a:rPr lang="en-US" sz="3200" dirty="0" err="1" smtClean="0"/>
              <a:t>Joukhadar’s</a:t>
            </a:r>
            <a:r>
              <a:rPr lang="en-US" sz="3200" dirty="0" smtClean="0"/>
              <a:t> Mother and Mother-in-law</a:t>
            </a:r>
            <a:endParaRPr lang="en-US" sz="3200" dirty="0"/>
          </a:p>
        </p:txBody>
      </p:sp>
      <p:pic>
        <p:nvPicPr>
          <p:cNvPr id="4" name="Content Placeholder 3" descr="Rosemary Archtander, Kristina Joukhadar's M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270644"/>
            <a:ext cx="2438400" cy="3706740"/>
          </a:xfrm>
        </p:spPr>
      </p:pic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3" cstate="print"/>
          <a:srcRect l="6173" t="10974" r="18519"/>
          <a:stretch>
            <a:fillRect/>
          </a:stretch>
        </p:blipFill>
        <p:spPr>
          <a:xfrm>
            <a:off x="4038600" y="2209800"/>
            <a:ext cx="4648200" cy="3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Rosemary </a:t>
            </a:r>
            <a:r>
              <a:rPr lang="en-US" dirty="0" err="1" smtClean="0"/>
              <a:t>Archtander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38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Bok </a:t>
            </a:r>
            <a:r>
              <a:rPr lang="en-US" sz="5300" dirty="0" err="1" smtClean="0"/>
              <a:t>Hee</a:t>
            </a:r>
            <a:r>
              <a:rPr lang="en-US" sz="5300" dirty="0" smtClean="0"/>
              <a:t> Loftus, </a:t>
            </a:r>
            <a:br>
              <a:rPr lang="en-US" sz="5300" dirty="0" smtClean="0"/>
            </a:br>
            <a:r>
              <a:rPr lang="en-US" sz="5300" dirty="0" smtClean="0"/>
              <a:t>Nancy Chavez’ Mom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438400"/>
            <a:ext cx="3400700" cy="388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38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Franklyn MacLean, </a:t>
            </a:r>
            <a:br>
              <a:rPr lang="en-US" sz="5300" dirty="0" smtClean="0"/>
            </a:br>
            <a:r>
              <a:rPr lang="en-US" sz="5300" dirty="0" smtClean="0"/>
              <a:t>Taylor's Mom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667000"/>
            <a:ext cx="5829225" cy="388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5300" dirty="0" err="1" smtClean="0"/>
              <a:t>Magdalen</a:t>
            </a:r>
            <a:r>
              <a:rPr lang="en-US" sz="5300" dirty="0" smtClean="0"/>
              <a:t> Meyer,</a:t>
            </a:r>
            <a:br>
              <a:rPr lang="en-US" sz="5300" dirty="0" smtClean="0"/>
            </a:br>
            <a:r>
              <a:rPr lang="en-US" sz="5300" dirty="0" smtClean="0"/>
              <a:t>Paul Meyer's Mom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286000"/>
            <a:ext cx="3143486" cy="419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400" dirty="0" smtClean="0"/>
              <a:t>Antoinette Miller, Bill Miller's Mom 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4400" dirty="0" smtClean="0"/>
              <a:t>Vivian, Debra Miller's Mom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r="20243"/>
          <a:stretch>
            <a:fillRect/>
          </a:stretch>
        </p:blipFill>
        <p:spPr>
          <a:xfrm>
            <a:off x="990600" y="3048000"/>
            <a:ext cx="2590801" cy="2436264"/>
          </a:xfrm>
          <a:prstGeom prst="rect">
            <a:avLst/>
          </a:prstGeom>
        </p:spPr>
      </p:pic>
      <p:pic>
        <p:nvPicPr>
          <p:cNvPr id="6" name="Picture 5" descr="Debra Miller's mom Vivian.jpg"/>
          <p:cNvPicPr>
            <a:picLocks noChangeAspect="1"/>
          </p:cNvPicPr>
          <p:nvPr/>
        </p:nvPicPr>
        <p:blipFill>
          <a:blip r:embed="rId3" cstate="print"/>
          <a:srcRect r="25581"/>
          <a:stretch>
            <a:fillRect/>
          </a:stretch>
        </p:blipFill>
        <p:spPr>
          <a:xfrm>
            <a:off x="5181600" y="3124200"/>
            <a:ext cx="243840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8229600" cy="1905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Margaret Pugh, </a:t>
            </a:r>
            <a:br>
              <a:rPr lang="en-US" sz="4800" dirty="0" smtClean="0"/>
            </a:br>
            <a:r>
              <a:rPr lang="en-US" sz="4800" dirty="0" smtClean="0"/>
              <a:t>Judy Meyer's Mom</a:t>
            </a: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286000"/>
            <a:ext cx="3143485" cy="419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8229600" cy="1905000"/>
          </a:xfrm>
        </p:spPr>
        <p:txBody>
          <a:bodyPr>
            <a:normAutofit/>
          </a:bodyPr>
          <a:lstStyle/>
          <a:p>
            <a:r>
              <a:rPr lang="es-ES_tradnl" sz="4800" dirty="0" smtClean="0"/>
              <a:t>Maria Restrepo, Miguel's Mom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905000"/>
            <a:ext cx="5638800" cy="445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Pat </a:t>
            </a:r>
            <a:r>
              <a:rPr lang="en-US" sz="4800" dirty="0" err="1" smtClean="0"/>
              <a:t>Rozelle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905000"/>
            <a:ext cx="3264427" cy="43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Elizabeth Savage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3973" y="1905000"/>
            <a:ext cx="3023654" cy="445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Charlene Schindler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t="20645"/>
          <a:stretch>
            <a:fillRect/>
          </a:stretch>
        </p:blipFill>
        <p:spPr>
          <a:xfrm>
            <a:off x="990600" y="2590800"/>
            <a:ext cx="4145156" cy="3289382"/>
          </a:xfrm>
          <a:prstGeom prst="rect">
            <a:avLst/>
          </a:prstGeom>
        </p:spPr>
      </p:pic>
      <p:pic>
        <p:nvPicPr>
          <p:cNvPr id="4" name="Picture 3" descr="Charlene Schindler.2.jpg"/>
          <p:cNvPicPr>
            <a:picLocks noChangeAspect="1"/>
          </p:cNvPicPr>
          <p:nvPr/>
        </p:nvPicPr>
        <p:blipFill>
          <a:blip r:embed="rId3" cstate="print"/>
          <a:srcRect t="6522"/>
          <a:stretch>
            <a:fillRect/>
          </a:stretch>
        </p:blipFill>
        <p:spPr>
          <a:xfrm>
            <a:off x="5562600" y="2667000"/>
            <a:ext cx="250254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33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Tania Thomas, </a:t>
            </a:r>
            <a:br>
              <a:rPr lang="en-US" sz="4000" dirty="0" smtClean="0"/>
            </a:br>
            <a:r>
              <a:rPr lang="en-US" sz="4000" dirty="0" smtClean="0"/>
              <a:t>Amanda Thomas' Mom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475824"/>
            <a:ext cx="51054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905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Sharon Barrett, Kelly’s Mother and Pam </a:t>
            </a:r>
            <a:r>
              <a:rPr lang="en-US" sz="4400" dirty="0" err="1" smtClean="0"/>
              <a:t>Campana</a:t>
            </a:r>
            <a:r>
              <a:rPr lang="en-US" sz="4400" dirty="0" smtClean="0"/>
              <a:t>, Larry’s Mother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l="21102" t="10323" r="15780"/>
          <a:stretch>
            <a:fillRect/>
          </a:stretch>
        </p:blipFill>
        <p:spPr>
          <a:xfrm>
            <a:off x="2590800" y="2590800"/>
            <a:ext cx="3733800" cy="3536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622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Elsie Valentine</a:t>
            </a:r>
            <a:r>
              <a:rPr lang="en-US" sz="5300" dirty="0" smtClean="0"/>
              <a:t>, 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Georgina </a:t>
            </a:r>
            <a:r>
              <a:rPr lang="en-US" sz="5300" dirty="0" err="1" smtClean="0"/>
              <a:t>Holdsworth’s</a:t>
            </a:r>
            <a:r>
              <a:rPr lang="en-US" sz="5300" dirty="0" smtClean="0"/>
              <a:t> Mother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6" name="Picture 5" descr="Elsie Valentine, Georgina Holdsworth's mother photo.png"/>
          <p:cNvPicPr>
            <a:picLocks noChangeAspect="1"/>
          </p:cNvPicPr>
          <p:nvPr/>
        </p:nvPicPr>
        <p:blipFill>
          <a:blip r:embed="rId2" cstate="print"/>
          <a:srcRect l="7988" t="2056" r="1483"/>
          <a:stretch>
            <a:fillRect/>
          </a:stretch>
        </p:blipFill>
        <p:spPr>
          <a:xfrm>
            <a:off x="2133600" y="2514600"/>
            <a:ext cx="5181600" cy="362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19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Carol Watson,</a:t>
            </a:r>
            <a:br>
              <a:rPr lang="en-US" sz="4400" dirty="0" smtClean="0"/>
            </a:br>
            <a:r>
              <a:rPr lang="en-US" sz="4400" dirty="0" smtClean="0"/>
              <a:t>Jill Gillis' mom</a:t>
            </a:r>
            <a:br>
              <a:rPr lang="en-US" sz="4400" dirty="0" smtClean="0"/>
            </a:br>
            <a:r>
              <a:rPr lang="en-US" sz="4000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5685" y="2475824"/>
            <a:ext cx="2873629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19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Soon </a:t>
            </a:r>
            <a:r>
              <a:rPr lang="en-US" sz="4000" dirty="0" err="1" smtClean="0"/>
              <a:t>Ae</a:t>
            </a:r>
            <a:r>
              <a:rPr lang="en-US" sz="4000" dirty="0" smtClean="0"/>
              <a:t> </a:t>
            </a:r>
            <a:r>
              <a:rPr lang="en-US" sz="4000" dirty="0" err="1" smtClean="0"/>
              <a:t>Yoo</a:t>
            </a:r>
            <a:r>
              <a:rPr lang="en-US" sz="4000" dirty="0" smtClean="0"/>
              <a:t>, </a:t>
            </a:r>
            <a:br>
              <a:rPr lang="en-US" sz="4000" dirty="0" smtClean="0"/>
            </a:br>
            <a:r>
              <a:rPr lang="en-US" sz="4000" dirty="0" smtClean="0"/>
              <a:t>Pastor Cho's Mother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000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l="7328" t="24893" r="13899"/>
          <a:stretch>
            <a:fillRect/>
          </a:stretch>
        </p:blipFill>
        <p:spPr>
          <a:xfrm>
            <a:off x="3048000" y="2286000"/>
            <a:ext cx="3276600" cy="433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Margaret Elizabeth Beeler,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800" dirty="0" smtClean="0"/>
              <a:t>Judy </a:t>
            </a:r>
            <a:r>
              <a:rPr lang="en-US" sz="4800" dirty="0" err="1" smtClean="0"/>
              <a:t>Vindheim’s</a:t>
            </a:r>
            <a:r>
              <a:rPr lang="en-US" sz="4800" dirty="0" smtClean="0"/>
              <a:t> Mother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743200"/>
            <a:ext cx="4700433" cy="352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Anita </a:t>
            </a:r>
            <a:r>
              <a:rPr lang="en-US" sz="5300" dirty="0" err="1" smtClean="0"/>
              <a:t>Boeschen</a:t>
            </a:r>
            <a:r>
              <a:rPr lang="en-US" sz="5300" dirty="0" smtClean="0"/>
              <a:t>, </a:t>
            </a:r>
            <a:br>
              <a:rPr lang="en-US" sz="5300" dirty="0" smtClean="0"/>
            </a:br>
            <a:r>
              <a:rPr lang="en-US" sz="5300" dirty="0" smtClean="0"/>
              <a:t>Nancy </a:t>
            </a:r>
            <a:r>
              <a:rPr lang="en-US" sz="5300" dirty="0" err="1" smtClean="0"/>
              <a:t>Leppla's</a:t>
            </a:r>
            <a:r>
              <a:rPr lang="en-US" sz="5300" dirty="0" smtClean="0"/>
              <a:t> mom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rcRect t="17809"/>
          <a:stretch>
            <a:fillRect/>
          </a:stretch>
        </p:blipFill>
        <p:spPr>
          <a:xfrm>
            <a:off x="3376676" y="2227044"/>
            <a:ext cx="2414523" cy="4290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Jessica </a:t>
            </a:r>
            <a:r>
              <a:rPr lang="en-US" sz="5300" dirty="0" err="1" smtClean="0"/>
              <a:t>Brauns</a:t>
            </a:r>
            <a:r>
              <a:rPr lang="en-US" sz="5300" dirty="0" smtClean="0"/>
              <a:t>, </a:t>
            </a:r>
            <a:br>
              <a:rPr lang="en-US" sz="5300" dirty="0" smtClean="0"/>
            </a:br>
            <a:r>
              <a:rPr lang="en-US" sz="5300" dirty="0" smtClean="0"/>
              <a:t>Charlene Schindler’s Mother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514600"/>
            <a:ext cx="3223585" cy="3856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905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Priscilla Bromley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1752600"/>
            <a:ext cx="3709924" cy="4646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Carmen, Maria </a:t>
            </a:r>
            <a:r>
              <a:rPr lang="en-US" sz="5300" dirty="0" err="1" smtClean="0"/>
              <a:t>Restrepo's</a:t>
            </a:r>
            <a:r>
              <a:rPr lang="en-US" sz="5300" dirty="0" smtClean="0"/>
              <a:t> Mom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676400"/>
            <a:ext cx="4419600" cy="4783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5300" dirty="0" smtClean="0"/>
              <a:t> </a:t>
            </a:r>
            <a:r>
              <a:rPr lang="en-US" sz="5300" dirty="0" smtClean="0"/>
              <a:t>Maggie Conroy’s Mom</a:t>
            </a:r>
            <a:r>
              <a:rPr lang="en-US" sz="5300" dirty="0" smtClean="0"/>
              <a:t> 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Kristina Joukhadar with her Mother and Mother in l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981200"/>
            <a:ext cx="3352800" cy="447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</TotalTime>
  <Words>69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Flow</vt:lpstr>
      <vt:lpstr>Remembering our Mothers</vt:lpstr>
      <vt:lpstr>Kristina Joukhadar’s Mother and Mother-in-law</vt:lpstr>
      <vt:lpstr>Sharon Barrett, Kelly’s Mother and Pam Campana, Larry’s Mother </vt:lpstr>
      <vt:lpstr>Margaret Elizabeth Beeler,  Judy Vindheim’s Mother </vt:lpstr>
      <vt:lpstr>Anita Boeschen,  Nancy Leppla's mom </vt:lpstr>
      <vt:lpstr>Jessica Brauns,  Charlene Schindler’s Mother  </vt:lpstr>
      <vt:lpstr>Priscilla Bromley  </vt:lpstr>
      <vt:lpstr>Carmen, Maria Restrepo's Mom   </vt:lpstr>
      <vt:lpstr>  Maggie Conroy’s Mom      </vt:lpstr>
      <vt:lpstr>  Juanita Cruse-Meyer,  Marge Jenkins' Mom    </vt:lpstr>
      <vt:lpstr> Sarah Redmond Dankel,  Leah Larsen’s Mother     </vt:lpstr>
      <vt:lpstr>  Jacqueline, Anne Ewing's Mom     </vt:lpstr>
      <vt:lpstr>    Priscilla Gminski    </vt:lpstr>
      <vt:lpstr>Suk Hwa Han, Young Yun Choi's Mom    </vt:lpstr>
      <vt:lpstr>     Kristina Joukhadar,  Zein and Dana's Mom   </vt:lpstr>
      <vt:lpstr>     Patty Jurgielewicz, Andrew and Dana’s Mother   </vt:lpstr>
      <vt:lpstr>     Margaret Keefe,  Karen Price's Mom    </vt:lpstr>
      <vt:lpstr>      Grace Kim, Joshua's Mom    </vt:lpstr>
      <vt:lpstr>        Ann Kisseberth, Ruth Bedson and Mary Bedson    </vt:lpstr>
      <vt:lpstr>       Bok Hee Loftus,  Nancy Chavez’ Mom     </vt:lpstr>
      <vt:lpstr>       Franklyn MacLean,  Taylor's Mom     </vt:lpstr>
      <vt:lpstr>         Magdalen Meyer, Paul Meyer's Mom     </vt:lpstr>
      <vt:lpstr>           Antoinette Miller, Bill Miller's Mom  Vivian, Debra Miller's Mom    </vt:lpstr>
      <vt:lpstr>Margaret Pugh,  Judy Meyer's Mom</vt:lpstr>
      <vt:lpstr>Maria Restrepo, Miguel's Mom </vt:lpstr>
      <vt:lpstr>Pat Rozelle  </vt:lpstr>
      <vt:lpstr>Elizabeth Savage  </vt:lpstr>
      <vt:lpstr>Charlene Schindler   </vt:lpstr>
      <vt:lpstr>Tania Thomas,  Amanda Thomas' Mom   </vt:lpstr>
      <vt:lpstr>Elsie Valentine,  Georgina Holdsworth’s Mother   </vt:lpstr>
      <vt:lpstr>Carol Watson, Jill Gillis' mom     </vt:lpstr>
      <vt:lpstr>Soon Ae Yoo,  Pastor Cho's Mother    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Fairfield Grace</dc:creator>
  <cp:lastModifiedBy>Fairfield Grace</cp:lastModifiedBy>
  <cp:revision>20</cp:revision>
  <dcterms:created xsi:type="dcterms:W3CDTF">2020-05-05T14:23:11Z</dcterms:created>
  <dcterms:modified xsi:type="dcterms:W3CDTF">2020-05-07T16:35:33Z</dcterms:modified>
</cp:coreProperties>
</file>