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7" r:id="rId4"/>
    <p:sldId id="298" r:id="rId5"/>
    <p:sldId id="299" r:id="rId6"/>
    <p:sldId id="278" r:id="rId7"/>
    <p:sldId id="300" r:id="rId8"/>
    <p:sldId id="279" r:id="rId9"/>
    <p:sldId id="281" r:id="rId10"/>
    <p:sldId id="306" r:id="rId11"/>
    <p:sldId id="301" r:id="rId12"/>
    <p:sldId id="282" r:id="rId13"/>
    <p:sldId id="283" r:id="rId14"/>
    <p:sldId id="280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50FE-5605-4AA4-869B-517AFE1E38FC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9496-4996-459B-8368-A2A125D2A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50FE-5605-4AA4-869B-517AFE1E38FC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9496-4996-459B-8368-A2A125D2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50FE-5605-4AA4-869B-517AFE1E38FC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9496-4996-459B-8368-A2A125D2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50FE-5605-4AA4-869B-517AFE1E38FC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9496-4996-459B-8368-A2A125D2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50FE-5605-4AA4-869B-517AFE1E38FC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9496-4996-459B-8368-A2A125D2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50FE-5605-4AA4-869B-517AFE1E38FC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9496-4996-459B-8368-A2A125D2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50FE-5605-4AA4-869B-517AFE1E38FC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9496-4996-459B-8368-A2A125D2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50FE-5605-4AA4-869B-517AFE1E38FC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9496-4996-459B-8368-A2A125D2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50FE-5605-4AA4-869B-517AFE1E38FC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9496-4996-459B-8368-A2A125D2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50FE-5605-4AA4-869B-517AFE1E38FC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9496-4996-459B-8368-A2A125D2A6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E3150FE-5605-4AA4-869B-517AFE1E38FC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7D69496-4996-459B-8368-A2A125D2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E3150FE-5605-4AA4-869B-517AFE1E38FC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D69496-4996-459B-8368-A2A125D2A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Pets of Fairfield Grace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5300" dirty="0" smtClean="0"/>
              <a:t> </a:t>
            </a:r>
            <a:r>
              <a:rPr lang="en-US" sz="4400" dirty="0" err="1" smtClean="0"/>
              <a:t>Barre</a:t>
            </a:r>
            <a:r>
              <a:rPr lang="en-US" sz="4400" dirty="0" smtClean="0"/>
              <a:t> and Russell, </a:t>
            </a:r>
            <a:br>
              <a:rPr lang="en-US" sz="4400" dirty="0" smtClean="0"/>
            </a:br>
            <a:r>
              <a:rPr lang="en-US" sz="4400" dirty="0" err="1" smtClean="0"/>
              <a:t>Jugielewicz</a:t>
            </a:r>
            <a:r>
              <a:rPr lang="en-US" sz="4400" dirty="0" smtClean="0"/>
              <a:t>’ family pets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 descr="Kristina Joukhadar with her Mother and Mother in l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803400"/>
            <a:ext cx="3497985" cy="4663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400" dirty="0" err="1" smtClean="0"/>
              <a:t>Hogi</a:t>
            </a:r>
            <a:r>
              <a:rPr lang="en-US" sz="4400" dirty="0" smtClean="0"/>
              <a:t>,</a:t>
            </a:r>
            <a:r>
              <a:rPr lang="en-US" sz="4400" dirty="0" smtClean="0"/>
              <a:t> Rev. </a:t>
            </a:r>
            <a:r>
              <a:rPr lang="en-US" sz="4400" dirty="0" err="1" smtClean="0"/>
              <a:t>Jong</a:t>
            </a:r>
            <a:r>
              <a:rPr lang="en-US" sz="4400" dirty="0" smtClean="0"/>
              <a:t> Sung Kim’s pet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 descr="Kristina Joukhadar with her Mother and Mother in law.jpg"/>
          <p:cNvPicPr>
            <a:picLocks noChangeAspect="1"/>
          </p:cNvPicPr>
          <p:nvPr/>
        </p:nvPicPr>
        <p:blipFill>
          <a:blip r:embed="rId2" cstate="print"/>
          <a:srcRect l="19278" t="9347" r="1856" b="13540"/>
          <a:stretch>
            <a:fillRect/>
          </a:stretch>
        </p:blipFill>
        <p:spPr>
          <a:xfrm>
            <a:off x="2362200" y="2438400"/>
            <a:ext cx="4267200" cy="312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5300" dirty="0" smtClean="0"/>
              <a:t> </a:t>
            </a:r>
            <a:r>
              <a:rPr lang="en-US" sz="4800" dirty="0" smtClean="0"/>
              <a:t>Cosmo, </a:t>
            </a:r>
            <a:r>
              <a:rPr lang="en-US" sz="4800" dirty="0" err="1" smtClean="0"/>
              <a:t>Leppla</a:t>
            </a:r>
            <a:r>
              <a:rPr lang="en-US" sz="4800" dirty="0" smtClean="0"/>
              <a:t> family pet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 descr="Kristina Joukhadar with her Mother and Mother in l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752600"/>
            <a:ext cx="2506673" cy="4456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5300" dirty="0" smtClean="0"/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s-ES_tradnl" sz="5300" dirty="0" smtClean="0"/>
              <a:t>Duke, Regan family pet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 descr="Kristina Joukhadar with her Mother and Mother in law.jpg"/>
          <p:cNvPicPr>
            <a:picLocks noChangeAspect="1"/>
          </p:cNvPicPr>
          <p:nvPr/>
        </p:nvPicPr>
        <p:blipFill>
          <a:blip r:embed="rId2" cstate="print"/>
          <a:srcRect l="4155" r="23131" b="8909"/>
          <a:stretch>
            <a:fillRect/>
          </a:stretch>
        </p:blipFill>
        <p:spPr>
          <a:xfrm>
            <a:off x="2133600" y="1828800"/>
            <a:ext cx="3965906" cy="4384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Benny, Miguel </a:t>
            </a:r>
            <a:r>
              <a:rPr lang="en-US" sz="5300" dirty="0" err="1" smtClean="0"/>
              <a:t>Restrepo’s</a:t>
            </a:r>
            <a:r>
              <a:rPr lang="en-US" sz="5300" dirty="0" smtClean="0"/>
              <a:t> pet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 descr="Kristina Joukhadar with her Mother and Mother in law.jpg"/>
          <p:cNvPicPr>
            <a:picLocks noChangeAspect="1"/>
          </p:cNvPicPr>
          <p:nvPr/>
        </p:nvPicPr>
        <p:blipFill>
          <a:blip r:embed="rId2" cstate="print"/>
          <a:srcRect l="19125" r="23501" b="32779"/>
          <a:stretch>
            <a:fillRect/>
          </a:stretch>
        </p:blipFill>
        <p:spPr>
          <a:xfrm>
            <a:off x="2590800" y="2362200"/>
            <a:ext cx="3962400" cy="3534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2192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5300" dirty="0" smtClean="0"/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5300" dirty="0" smtClean="0"/>
              <a:t> </a:t>
            </a:r>
            <a:r>
              <a:rPr lang="en-US" sz="3600" dirty="0" smtClean="0"/>
              <a:t>Hazel and Heidi, Amanda Thomas’ pets </a:t>
            </a:r>
            <a:br>
              <a:rPr lang="en-US" sz="3600" dirty="0" smtClean="0"/>
            </a:br>
            <a:r>
              <a:rPr lang="en-US" sz="3600" dirty="0" smtClean="0"/>
              <a:t>(and Iris, passed)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 descr="Kristina Joukhadar with her Mother and Mother in l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860" y="2514600"/>
            <a:ext cx="3124804" cy="3374354"/>
          </a:xfrm>
          <a:prstGeom prst="rect">
            <a:avLst/>
          </a:prstGeom>
        </p:spPr>
      </p:pic>
      <p:pic>
        <p:nvPicPr>
          <p:cNvPr id="4" name="Picture 3" descr="Ann Kisseberth Ruth Bed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209800"/>
            <a:ext cx="3009900" cy="3699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Lucy, Karen Benson’s family pet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800" y="8077200"/>
            <a:ext cx="4038600" cy="31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ucy Benson pho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642170" y="1548831"/>
            <a:ext cx="4012061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90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Daphne, Sandra Brown’s pet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 descr="Kristina Joukhadar with her Mother and Mother in law.jpg"/>
          <p:cNvPicPr>
            <a:picLocks noChangeAspect="1"/>
          </p:cNvPicPr>
          <p:nvPr/>
        </p:nvPicPr>
        <p:blipFill>
          <a:blip r:embed="rId2" cstate="print"/>
          <a:srcRect b="28050"/>
          <a:stretch>
            <a:fillRect/>
          </a:stretch>
        </p:blipFill>
        <p:spPr>
          <a:xfrm>
            <a:off x="1981200" y="1840421"/>
            <a:ext cx="4419600" cy="4239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905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Milo, Nancy Chavez’ pet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 descr="Kristina Joukhadar with her Mother and Mother in l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1" y="1881989"/>
            <a:ext cx="3292094" cy="4386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90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Minnie and Pastor Cho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 descr="Kristina Joukhadar with her Mother and Mother in l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286000"/>
            <a:ext cx="4700524" cy="3525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90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Rosie, Maggie Conroy’s pet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 descr="Kristina Joukhadar with her Mother and Mother in law.jpg"/>
          <p:cNvPicPr>
            <a:picLocks noChangeAspect="1"/>
          </p:cNvPicPr>
          <p:nvPr/>
        </p:nvPicPr>
        <p:blipFill>
          <a:blip r:embed="rId2" cstate="print"/>
          <a:srcRect t="7903" b="13065"/>
          <a:stretch>
            <a:fillRect/>
          </a:stretch>
        </p:blipFill>
        <p:spPr>
          <a:xfrm>
            <a:off x="2971800" y="1981200"/>
            <a:ext cx="3130493" cy="4398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90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Lily, Anne </a:t>
            </a:r>
            <a:r>
              <a:rPr lang="en-US" sz="3200" dirty="0" smtClean="0"/>
              <a:t>E</a:t>
            </a:r>
            <a:r>
              <a:rPr lang="en-US" sz="3200" dirty="0" smtClean="0"/>
              <a:t>wing’s pet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 descr="Kristina Joukhadar with her Mother and Mother in l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209800"/>
            <a:ext cx="4776724" cy="3556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Ginny, Jill Gillis’ pet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 descr="Kristina Joukhadar with her Mother and Mother in l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4417" y="1676400"/>
            <a:ext cx="3587565" cy="4783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5300" dirty="0" smtClean="0"/>
              <a:t> </a:t>
            </a:r>
            <a:r>
              <a:rPr lang="en-US" sz="4400" dirty="0" err="1" smtClean="0"/>
              <a:t>Amaya</a:t>
            </a:r>
            <a:r>
              <a:rPr lang="en-US" sz="4400" dirty="0" smtClean="0"/>
              <a:t>, Kristina </a:t>
            </a:r>
            <a:r>
              <a:rPr lang="en-US" sz="4400" dirty="0" err="1" smtClean="0"/>
              <a:t>Joukhadar’s</a:t>
            </a:r>
            <a:r>
              <a:rPr lang="en-US" sz="4400" dirty="0" smtClean="0"/>
              <a:t> pet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Picture 4" descr="Kristina Joukhadar with her Mother and Mother in l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981200"/>
            <a:ext cx="2514600" cy="4470401"/>
          </a:xfrm>
          <a:prstGeom prst="rect">
            <a:avLst/>
          </a:prstGeom>
        </p:spPr>
      </p:pic>
      <p:pic>
        <p:nvPicPr>
          <p:cNvPr id="4" name="Picture 3" descr="Amaya Joukhadar.jpg"/>
          <p:cNvPicPr>
            <a:picLocks noChangeAspect="1"/>
          </p:cNvPicPr>
          <p:nvPr/>
        </p:nvPicPr>
        <p:blipFill>
          <a:blip r:embed="rId3" cstate="print"/>
          <a:srcRect l="30214" r="25267"/>
          <a:stretch>
            <a:fillRect/>
          </a:stretch>
        </p:blipFill>
        <p:spPr>
          <a:xfrm>
            <a:off x="5181600" y="2209800"/>
            <a:ext cx="281940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311</TotalTime>
  <Words>46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Pets of Fairfield Grace</vt:lpstr>
      <vt:lpstr>Lucy, Karen Benson’s family pet</vt:lpstr>
      <vt:lpstr>Daphne, Sandra Brown’s pet </vt:lpstr>
      <vt:lpstr>Milo, Nancy Chavez’ pet </vt:lpstr>
      <vt:lpstr>Minnie and Pastor Cho </vt:lpstr>
      <vt:lpstr>Rosie, Maggie Conroy’s pet  </vt:lpstr>
      <vt:lpstr>Lily, Anne Ewing’s pet  </vt:lpstr>
      <vt:lpstr>Ginny, Jill Gillis’ pet   </vt:lpstr>
      <vt:lpstr>  Amaya, Kristina Joukhadar’s pet     </vt:lpstr>
      <vt:lpstr>  Barre and Russell,  Jugielewicz’ family pets    </vt:lpstr>
      <vt:lpstr> Hogi, Rev. Jong Sung Kim’s pet     </vt:lpstr>
      <vt:lpstr>  Cosmo, Leppla family pet     </vt:lpstr>
      <vt:lpstr>    Duke, Regan family pet    </vt:lpstr>
      <vt:lpstr>Benny, Miguel Restrepo’s pet    </vt:lpstr>
      <vt:lpstr>        Hazel and Heidi, Amanda Thomas’ pets  (and Iris, passed)   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Fairfield Grace</dc:creator>
  <cp:lastModifiedBy>Fairfield Grace</cp:lastModifiedBy>
  <cp:revision>25</cp:revision>
  <dcterms:created xsi:type="dcterms:W3CDTF">2020-05-05T14:23:11Z</dcterms:created>
  <dcterms:modified xsi:type="dcterms:W3CDTF">2020-05-14T16:03:14Z</dcterms:modified>
</cp:coreProperties>
</file>